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8" r:id="rId14"/>
    <p:sldId id="291" r:id="rId15"/>
    <p:sldId id="297" r:id="rId16"/>
    <p:sldId id="292" r:id="rId17"/>
    <p:sldId id="294" r:id="rId18"/>
    <p:sldId id="293" r:id="rId19"/>
    <p:sldId id="295" r:id="rId20"/>
    <p:sldId id="296" r:id="rId21"/>
    <p:sldId id="266" r:id="rId22"/>
    <p:sldId id="275" r:id="rId23"/>
    <p:sldId id="267" r:id="rId24"/>
    <p:sldId id="301" r:id="rId25"/>
    <p:sldId id="302" r:id="rId26"/>
    <p:sldId id="281" r:id="rId27"/>
    <p:sldId id="303" r:id="rId28"/>
    <p:sldId id="268" r:id="rId29"/>
    <p:sldId id="283" r:id="rId30"/>
    <p:sldId id="284" r:id="rId31"/>
    <p:sldId id="285" r:id="rId32"/>
    <p:sldId id="269" r:id="rId33"/>
    <p:sldId id="282" r:id="rId34"/>
    <p:sldId id="278" r:id="rId35"/>
    <p:sldId id="270" r:id="rId36"/>
    <p:sldId id="271" r:id="rId37"/>
    <p:sldId id="272" r:id="rId38"/>
    <p:sldId id="273" r:id="rId39"/>
    <p:sldId id="276" r:id="rId40"/>
    <p:sldId id="277" r:id="rId41"/>
    <p:sldId id="274" r:id="rId42"/>
    <p:sldId id="286" r:id="rId43"/>
    <p:sldId id="288" r:id="rId44"/>
    <p:sldId id="287" r:id="rId45"/>
    <p:sldId id="300" r:id="rId46"/>
    <p:sldId id="289" r:id="rId47"/>
    <p:sldId id="29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EB15A1-6014-C828-9FE8-3B1965B248C8}"/>
              </a:ext>
            </a:extLst>
          </p:cNvPr>
          <p:cNvGrpSpPr/>
          <p:nvPr/>
        </p:nvGrpSpPr>
        <p:grpSpPr>
          <a:xfrm>
            <a:off x="2462555" y="1917937"/>
            <a:ext cx="8525968" cy="4134572"/>
            <a:chOff x="2462555" y="1917937"/>
            <a:chExt cx="8525968" cy="413457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6F7BBBC-0E00-F831-BF3B-3324CF4F2A5A}"/>
                </a:ext>
              </a:extLst>
            </p:cNvPr>
            <p:cNvGrpSpPr/>
            <p:nvPr/>
          </p:nvGrpSpPr>
          <p:grpSpPr>
            <a:xfrm>
              <a:off x="2462555" y="2258651"/>
              <a:ext cx="4922555" cy="3077344"/>
              <a:chOff x="2445777" y="1974027"/>
              <a:chExt cx="4922555" cy="307734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91C8F58-A982-4DA3-D68C-7AF765095BF7}"/>
                  </a:ext>
                </a:extLst>
              </p:cNvPr>
              <p:cNvGrpSpPr/>
              <p:nvPr/>
            </p:nvGrpSpPr>
            <p:grpSpPr>
              <a:xfrm>
                <a:off x="2445777" y="2012651"/>
                <a:ext cx="1603938" cy="1068260"/>
                <a:chOff x="1992771" y="1417032"/>
                <a:chExt cx="1603938" cy="106826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74D4734-4769-AB4E-41CB-28000B780A5D}"/>
                    </a:ext>
                  </a:extLst>
                </p:cNvPr>
                <p:cNvSpPr/>
                <p:nvPr/>
              </p:nvSpPr>
              <p:spPr>
                <a:xfrm>
                  <a:off x="2567032" y="1417032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W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1FA2A95-1B20-4DD0-A9D4-A630E543ABFA}"/>
                    </a:ext>
                  </a:extLst>
                </p:cNvPr>
                <p:cNvSpPr/>
                <p:nvPr/>
              </p:nvSpPr>
              <p:spPr>
                <a:xfrm>
                  <a:off x="2567032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S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098578B-676F-BA47-E03D-1CCFCCD00F66}"/>
                    </a:ext>
                  </a:extLst>
                </p:cNvPr>
                <p:cNvSpPr/>
                <p:nvPr/>
              </p:nvSpPr>
              <p:spPr>
                <a:xfrm>
                  <a:off x="1992771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F8E9306-8700-67AF-13A9-0FF0ABB89F67}"/>
                    </a:ext>
                  </a:extLst>
                </p:cNvPr>
                <p:cNvSpPr/>
                <p:nvPr/>
              </p:nvSpPr>
              <p:spPr>
                <a:xfrm>
                  <a:off x="3141293" y="2029876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D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B28ACC-176A-FB94-1B2B-C16FBC3BD548}"/>
                  </a:ext>
                </a:extLst>
              </p:cNvPr>
              <p:cNvSpPr txBox="1"/>
              <p:nvPr/>
            </p:nvSpPr>
            <p:spPr>
              <a:xfrm>
                <a:off x="2485358" y="3191831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이동 조작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6827FD3-733B-F97A-24DE-463D5575A278}"/>
                  </a:ext>
                </a:extLst>
              </p:cNvPr>
              <p:cNvSpPr/>
              <p:nvPr/>
            </p:nvSpPr>
            <p:spPr>
              <a:xfrm>
                <a:off x="4501708" y="2623178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SPACE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5CB3BA-068C-45E1-92FA-98B8FCB266BB}"/>
                  </a:ext>
                </a:extLst>
              </p:cNvPr>
              <p:cNvSpPr txBox="1"/>
              <p:nvPr/>
            </p:nvSpPr>
            <p:spPr>
              <a:xfrm>
                <a:off x="6549006" y="261255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점프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51ADCD9-D010-A9C9-A800-30ABDCFD8E6D}"/>
                  </a:ext>
                </a:extLst>
              </p:cNvPr>
              <p:cNvSpPr/>
              <p:nvPr/>
            </p:nvSpPr>
            <p:spPr>
              <a:xfrm>
                <a:off x="2485358" y="459595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Q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855219C-8EFD-3E0A-FD5E-6941E99830C5}"/>
                  </a:ext>
                </a:extLst>
              </p:cNvPr>
              <p:cNvSpPr/>
              <p:nvPr/>
            </p:nvSpPr>
            <p:spPr>
              <a:xfrm>
                <a:off x="3189789" y="4593190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E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002C14-3B0E-C13C-1D05-7C6552792C44}"/>
                  </a:ext>
                </a:extLst>
              </p:cNvPr>
              <p:cNvSpPr txBox="1"/>
              <p:nvPr/>
            </p:nvSpPr>
            <p:spPr>
              <a:xfrm>
                <a:off x="3894220" y="4588611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스킬</a:t>
                </a: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8C263F6-DC72-05C0-A7BF-23ECDFC8CD43}"/>
                  </a:ext>
                </a:extLst>
              </p:cNvPr>
              <p:cNvGrpSpPr/>
              <p:nvPr/>
            </p:nvGrpSpPr>
            <p:grpSpPr>
              <a:xfrm>
                <a:off x="2485358" y="3884100"/>
                <a:ext cx="3176197" cy="461665"/>
                <a:chOff x="2032352" y="3288481"/>
                <a:chExt cx="3176197" cy="46166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E554002D-FC4F-7152-604A-5B702D35BFC4}"/>
                    </a:ext>
                  </a:extLst>
                </p:cNvPr>
                <p:cNvSpPr/>
                <p:nvPr/>
              </p:nvSpPr>
              <p:spPr>
                <a:xfrm>
                  <a:off x="2032352" y="3291605"/>
                  <a:ext cx="455416" cy="45541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F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FE64FB-0B4E-9B3F-09E3-724729928642}"/>
                    </a:ext>
                  </a:extLst>
                </p:cNvPr>
                <p:cNvSpPr txBox="1"/>
                <p:nvPr/>
              </p:nvSpPr>
              <p:spPr>
                <a:xfrm>
                  <a:off x="2651438" y="3288481"/>
                  <a:ext cx="2557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/>
                    <a:t>아이템 상호 작용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12A8378-3256-5E3B-0329-7A2146487640}"/>
                  </a:ext>
                </a:extLst>
              </p:cNvPr>
              <p:cNvSpPr/>
              <p:nvPr/>
            </p:nvSpPr>
            <p:spPr>
              <a:xfrm>
                <a:off x="4501708" y="1974027"/>
                <a:ext cx="1840370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SHIFT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84DC52-4B22-24C3-B16E-8BBDC6C43293}"/>
                  </a:ext>
                </a:extLst>
              </p:cNvPr>
              <p:cNvSpPr txBox="1"/>
              <p:nvPr/>
            </p:nvSpPr>
            <p:spPr>
              <a:xfrm>
                <a:off x="6568113" y="1974027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 err="1"/>
                  <a:t>대쉬</a:t>
                </a:r>
                <a:endParaRPr lang="ko-KR" altLang="en-US" sz="2400" b="1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6B08F0D-9E1A-C090-5B11-9D3F2E786E36}"/>
                </a:ext>
              </a:extLst>
            </p:cNvPr>
            <p:cNvGrpSpPr/>
            <p:nvPr/>
          </p:nvGrpSpPr>
          <p:grpSpPr>
            <a:xfrm>
              <a:off x="7778118" y="1917937"/>
              <a:ext cx="3210405" cy="3825885"/>
              <a:chOff x="7778118" y="1776888"/>
              <a:chExt cx="3210405" cy="3825885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37F0B57-5EFC-E369-810D-AA1EDFA04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8118" y="2392368"/>
                <a:ext cx="3210405" cy="3210405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5C5ED1-E2C3-3EA4-7B7D-F6F308E52592}"/>
                  </a:ext>
                </a:extLst>
              </p:cNvPr>
              <p:cNvSpPr/>
              <p:nvPr/>
            </p:nvSpPr>
            <p:spPr>
              <a:xfrm>
                <a:off x="8293532" y="2255267"/>
                <a:ext cx="1028217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0C77B7-7308-A739-EAC0-101CFDB80319}"/>
                  </a:ext>
                </a:extLst>
              </p:cNvPr>
              <p:cNvSpPr txBox="1"/>
              <p:nvPr/>
            </p:nvSpPr>
            <p:spPr>
              <a:xfrm>
                <a:off x="8048467" y="1781263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기본 공격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D468322-A334-6386-26B5-4663EDB110D0}"/>
                  </a:ext>
                </a:extLst>
              </p:cNvPr>
              <p:cNvSpPr/>
              <p:nvPr/>
            </p:nvSpPr>
            <p:spPr>
              <a:xfrm>
                <a:off x="9530936" y="2250892"/>
                <a:ext cx="891841" cy="149175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8FE4A-4F82-4838-BEAC-E5DD859DA728}"/>
                  </a:ext>
                </a:extLst>
              </p:cNvPr>
              <p:cNvSpPr txBox="1"/>
              <p:nvPr/>
            </p:nvSpPr>
            <p:spPr>
              <a:xfrm>
                <a:off x="9530936" y="1776888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스킬</a:t>
                </a: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EE0ABF-9721-2642-229A-67B18D8B93AD}"/>
                </a:ext>
              </a:extLst>
            </p:cNvPr>
            <p:cNvSpPr/>
            <p:nvPr/>
          </p:nvSpPr>
          <p:spPr>
            <a:xfrm>
              <a:off x="2502136" y="5593968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AE5D4-1240-D3F7-0BDC-3A59C2B75104}"/>
                </a:ext>
              </a:extLst>
            </p:cNvPr>
            <p:cNvSpPr txBox="1"/>
            <p:nvPr/>
          </p:nvSpPr>
          <p:spPr>
            <a:xfrm>
              <a:off x="3121222" y="5590844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소모품 아이템 사용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677F58B-582F-8C20-E175-AE05678331BD}"/>
                </a:ext>
              </a:extLst>
            </p:cNvPr>
            <p:cNvSpPr/>
            <p:nvPr/>
          </p:nvSpPr>
          <p:spPr>
            <a:xfrm>
              <a:off x="4926443" y="487461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00F9F-FDDB-9950-75A5-3CD20DC978E8}"/>
                </a:ext>
              </a:extLst>
            </p:cNvPr>
            <p:cNvSpPr txBox="1"/>
            <p:nvPr/>
          </p:nvSpPr>
          <p:spPr>
            <a:xfrm>
              <a:off x="5545529" y="48714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지도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394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08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내려가기 전에 몸상태를 확인 하는 느낌으로 문 앞에서 장비를 정비하는 시간을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내려가게 되면 무기를 변경할 수 없어 변경하고 싶다면 잠시 비행선으로 돌아와야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86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46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의뢰들을 클리어하게 되면 해당 의뢰에 대한 보상을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 클리어 보상에는 </a:t>
            </a:r>
            <a:r>
              <a:rPr lang="ko-KR" altLang="en-US" sz="1400" dirty="0" err="1"/>
              <a:t>아티펙트</a:t>
            </a:r>
            <a:r>
              <a:rPr lang="en-US" altLang="ko-KR" sz="1400" dirty="0"/>
              <a:t>, </a:t>
            </a:r>
            <a:r>
              <a:rPr lang="ko-KR" altLang="en-US" sz="1400" dirty="0"/>
              <a:t>골드</a:t>
            </a:r>
            <a:r>
              <a:rPr lang="en-US" altLang="ko-KR" sz="1400" dirty="0"/>
              <a:t>, </a:t>
            </a:r>
            <a:r>
              <a:rPr lang="ko-KR" altLang="en-US" sz="1400" dirty="0"/>
              <a:t>장비가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 의뢰 </a:t>
            </a:r>
            <a:r>
              <a:rPr lang="ko-KR" altLang="en-US" sz="1400" dirty="0" err="1"/>
              <a:t>클리어시</a:t>
            </a:r>
            <a:r>
              <a:rPr lang="ko-KR" altLang="en-US" sz="1400" dirty="0"/>
              <a:t> 의뢰의 난이도들이 올라가며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아티펙트와</a:t>
            </a:r>
            <a:r>
              <a:rPr lang="ko-KR" altLang="en-US" sz="1400" dirty="0"/>
              <a:t> 장비는 스토리 의뢰를 통해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8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조작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966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이동은 </a:t>
            </a:r>
            <a:r>
              <a:rPr lang="en-US" altLang="ko-KR" sz="1400" dirty="0"/>
              <a:t>8</a:t>
            </a:r>
            <a:r>
              <a:rPr lang="ko-KR" altLang="en-US" sz="1400" dirty="0"/>
              <a:t>방향으로 이동하게 된다</a:t>
            </a:r>
            <a:r>
              <a:rPr lang="en-US" altLang="ko-KR" sz="1400" dirty="0"/>
              <a:t>.(0.25m/s</a:t>
            </a:r>
            <a:r>
              <a:rPr lang="ko-KR" altLang="en-US" sz="1400" dirty="0"/>
              <a:t>씩 이동 예정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Shift</a:t>
            </a:r>
            <a:r>
              <a:rPr lang="ko-KR" altLang="en-US" sz="1400" dirty="0"/>
              <a:t>를 누르면 해당 방향으로 빠르게 이동한다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길이 </a:t>
            </a:r>
            <a:r>
              <a:rPr lang="en-US" altLang="ko-KR" sz="1400" dirty="0"/>
              <a:t>2m) -&gt;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2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회피기로 무적판정이 존재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점프 </a:t>
            </a:r>
            <a:r>
              <a:rPr lang="en-US" altLang="ko-KR" sz="1400" dirty="0"/>
              <a:t>2m</a:t>
            </a:r>
            <a:r>
              <a:rPr lang="ko-KR" altLang="en-US" sz="1400" dirty="0"/>
              <a:t>점프 예정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 크기 </a:t>
            </a:r>
            <a:r>
              <a:rPr lang="en-US" altLang="ko-KR" sz="1400" dirty="0"/>
              <a:t>1m)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6EFFCF9-DEE2-BEF0-93D2-50E7F88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26871"/>
              </p:ext>
            </p:extLst>
          </p:nvPr>
        </p:nvGraphicFramePr>
        <p:xfrm>
          <a:off x="2253167" y="2713303"/>
          <a:ext cx="3448386" cy="331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700637287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012246953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58677053"/>
                    </a:ext>
                  </a:extLst>
                </a:gridCol>
              </a:tblGrid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2043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361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72981"/>
                  </a:ext>
                </a:extLst>
              </a:tr>
            </a:tbl>
          </a:graphicData>
        </a:graphic>
      </p:graphicFrame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C0C5099-0708-84D7-992C-7D0FC609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160" y="3916075"/>
            <a:ext cx="914400" cy="914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186E01-D6D6-B6A8-F6F5-9579B05B634D}"/>
              </a:ext>
            </a:extLst>
          </p:cNvPr>
          <p:cNvSpPr/>
          <p:nvPr/>
        </p:nvSpPr>
        <p:spPr>
          <a:xfrm>
            <a:off x="4442913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2DEA11-760E-DB64-E086-256659B3033B}"/>
              </a:ext>
            </a:extLst>
          </p:cNvPr>
          <p:cNvSpPr/>
          <p:nvPr/>
        </p:nvSpPr>
        <p:spPr>
          <a:xfrm rot="10800000">
            <a:off x="2757816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057E7CE-F6FA-E285-4CF9-D1CDD40848F4}"/>
              </a:ext>
            </a:extLst>
          </p:cNvPr>
          <p:cNvSpPr/>
          <p:nvPr/>
        </p:nvSpPr>
        <p:spPr>
          <a:xfrm rot="16200000">
            <a:off x="3599855" y="3341429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99F48C-581A-4F51-012B-A8CF06381790}"/>
              </a:ext>
            </a:extLst>
          </p:cNvPr>
          <p:cNvSpPr/>
          <p:nvPr/>
        </p:nvSpPr>
        <p:spPr>
          <a:xfrm rot="5400000">
            <a:off x="3599855" y="501083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74C6-2150-0730-E1BE-E12986691877}"/>
              </a:ext>
            </a:extLst>
          </p:cNvPr>
          <p:cNvSpPr/>
          <p:nvPr/>
        </p:nvSpPr>
        <p:spPr>
          <a:xfrm rot="13500000">
            <a:off x="3003748" y="3587847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2994DB-B6BC-32FA-8B71-B0945173D383}"/>
              </a:ext>
            </a:extLst>
          </p:cNvPr>
          <p:cNvSpPr/>
          <p:nvPr/>
        </p:nvSpPr>
        <p:spPr>
          <a:xfrm rot="18900000">
            <a:off x="4203331" y="3594652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7D427B-54B5-54C8-66F7-D53FC81BFAB3}"/>
              </a:ext>
            </a:extLst>
          </p:cNvPr>
          <p:cNvSpPr/>
          <p:nvPr/>
        </p:nvSpPr>
        <p:spPr>
          <a:xfrm rot="2700000">
            <a:off x="4176880" y="4780095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5D057A9-E748-EE12-B11D-0202AD05B002}"/>
              </a:ext>
            </a:extLst>
          </p:cNvPr>
          <p:cNvSpPr/>
          <p:nvPr/>
        </p:nvSpPr>
        <p:spPr>
          <a:xfrm rot="8100000">
            <a:off x="3013003" y="477542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24D32773-6E4A-C3F0-3B5E-4F05FD44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19"/>
              </p:ext>
            </p:extLst>
          </p:nvPr>
        </p:nvGraphicFramePr>
        <p:xfrm>
          <a:off x="6848537" y="3866453"/>
          <a:ext cx="3448386" cy="1101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47823726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1182201550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3833581560"/>
                    </a:ext>
                  </a:extLst>
                </a:gridCol>
              </a:tblGrid>
              <a:tr h="11013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9617"/>
                  </a:ext>
                </a:extLst>
              </a:tr>
            </a:tbl>
          </a:graphicData>
        </a:graphic>
      </p:graphicFrame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B5F16131-6740-F13C-BAD9-84FFD73E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961" y="3916075"/>
            <a:ext cx="914400" cy="9144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2CB5A5A-84FD-62A1-6FE0-2C6427F3A7FD}"/>
              </a:ext>
            </a:extLst>
          </p:cNvPr>
          <p:cNvSpPr/>
          <p:nvPr/>
        </p:nvSpPr>
        <p:spPr>
          <a:xfrm rot="10800000">
            <a:off x="7659345" y="4220002"/>
            <a:ext cx="1668393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기본 공격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95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한번 공격을 하고 </a:t>
            </a:r>
            <a:r>
              <a:rPr lang="en-US" altLang="ko-KR" sz="1400" dirty="0"/>
              <a:t>0.5</a:t>
            </a:r>
            <a:r>
              <a:rPr lang="ko-KR" altLang="en-US" sz="1400" dirty="0"/>
              <a:t>초 내로 공격 시 연속된 공격이 나가게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연속 공격이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공격버튼을 </a:t>
            </a:r>
            <a:r>
              <a:rPr lang="en-US" altLang="ko-KR" sz="1400" dirty="0"/>
              <a:t>0.5</a:t>
            </a:r>
            <a:r>
              <a:rPr lang="ko-KR" altLang="en-US" sz="1400" dirty="0"/>
              <a:t>초 동안 유지하고 있을 경우 강공격이 발생하게 된다</a:t>
            </a:r>
            <a:r>
              <a:rPr lang="en-US" altLang="ko-KR" sz="1400" dirty="0"/>
              <a:t>. -&gt; </a:t>
            </a:r>
            <a:r>
              <a:rPr lang="ko-KR" altLang="en-US" sz="1400" dirty="0"/>
              <a:t>기본공격보다 </a:t>
            </a:r>
            <a:r>
              <a:rPr lang="en-US" altLang="ko-KR" sz="1400" dirty="0"/>
              <a:t>20%</a:t>
            </a:r>
            <a:r>
              <a:rPr lang="ko-KR" altLang="en-US" sz="1400" dirty="0"/>
              <a:t>정도 강할 예정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원거리 무기의 경우 해당 방식과 다르게 한 번 공격 시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연발로 나가며 탄을 모두 소모하면 장전을 하게 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2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할 때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각 아이템들이 진열되어 있어 플레이어가 돌아다니면서 아이템을 구경하는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장비할 수 있는 장신구들은 진열되어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고급품인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아티펙트는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보석장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처럼 진열 되어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백화점 같은 느낌으로 전체적인 컨셉은 도시에 따라 다를 예정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Ex : https://www.youtube.com/watch?v=sFqdRSLf5fk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57DBD-5C23-2D66-0060-F5BF0FA4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7" y="3179244"/>
            <a:ext cx="4722253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07797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유저가 입구로 들어오게 되면 상점 주인이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어서오라고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간단하게 말하고 계산대 앞에 서있음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장신구는 사진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전시가 되어있고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아티펙트와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소모품은 진열장 안에 들어가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아이템들은 한번 씩 살 수 있으며 무기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장신구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2~3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놓여져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소모품의 경우 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통해 구매할 수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개수 제한이 없다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 앞에서 상호작용 키를 누르게 되면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나타나며 아이템의 옵션과 모습을 확인할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장신구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아티펙트는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모두 랜덤하게 등장할 예정이며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날이 지날 때 갱신이 된다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AF8DAA-92A3-999D-4AB5-BC2D19012698}"/>
              </a:ext>
            </a:extLst>
          </p:cNvPr>
          <p:cNvGrpSpPr/>
          <p:nvPr/>
        </p:nvGrpSpPr>
        <p:grpSpPr>
          <a:xfrm>
            <a:off x="4805722" y="3437389"/>
            <a:ext cx="3810008" cy="3048006"/>
            <a:chOff x="7244589" y="3171735"/>
            <a:chExt cx="3810008" cy="3048006"/>
          </a:xfrm>
        </p:grpSpPr>
        <p:pic>
          <p:nvPicPr>
            <p:cNvPr id="12" name="그림 11" descr="광장이(가) 표시된 사진&#10;&#10;자동 생성된 설명">
              <a:extLst>
                <a:ext uri="{FF2B5EF4-FFF2-40B4-BE49-F238E27FC236}">
                  <a16:creationId xmlns:a16="http://schemas.microsoft.com/office/drawing/2014/main" id="{96EBBB95-E3B8-FB47-A221-25A00B0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89" y="3171735"/>
              <a:ext cx="3810008" cy="30480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F77E9-9A52-126A-7DBD-7555B82A852C}"/>
                </a:ext>
              </a:extLst>
            </p:cNvPr>
            <p:cNvSpPr txBox="1"/>
            <p:nvPr/>
          </p:nvSpPr>
          <p:spPr>
            <a:xfrm>
              <a:off x="7774484" y="479274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/>
                <a:t>아티펙트</a:t>
              </a:r>
              <a:r>
                <a:rPr lang="ko-KR" altLang="en-US" sz="1200" dirty="0"/>
                <a:t> 진열장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B361C1-B2EE-13B1-BFF7-9E1340473893}"/>
                </a:ext>
              </a:extLst>
            </p:cNvPr>
            <p:cNvSpPr txBox="1"/>
            <p:nvPr/>
          </p:nvSpPr>
          <p:spPr>
            <a:xfrm>
              <a:off x="10043466" y="4131007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소모품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진열장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51345-EC60-90BF-A397-5DB6DEF00B99}"/>
                </a:ext>
              </a:extLst>
            </p:cNvPr>
            <p:cNvSpPr txBox="1"/>
            <p:nvPr/>
          </p:nvSpPr>
          <p:spPr>
            <a:xfrm>
              <a:off x="10043466" y="577565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장신구</a:t>
              </a:r>
              <a:endParaRPr lang="ko-KR" altLang="en-US" sz="12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DD0C66-240A-B054-AEDC-87830B838DCB}"/>
                </a:ext>
              </a:extLst>
            </p:cNvPr>
            <p:cNvSpPr/>
            <p:nvPr/>
          </p:nvSpPr>
          <p:spPr>
            <a:xfrm>
              <a:off x="8770441" y="5873016"/>
              <a:ext cx="914400" cy="243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52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59267A-5F93-2A34-7EC0-8692047BBAE2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30205-8A31-601C-5152-DE8F251D6EBC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시스템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41BCC-2B71-2755-22C4-9B800658A481}"/>
              </a:ext>
            </a:extLst>
          </p:cNvPr>
          <p:cNvSpPr txBox="1"/>
          <p:nvPr/>
        </p:nvSpPr>
        <p:spPr>
          <a:xfrm>
            <a:off x="1723236" y="1807797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무기들마다 스킬을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가지를 가지고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버프 스킬로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Q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액티브 스킬로 자주 사용하도록 하기 위해서 오른쪽 마우스에 놓는다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번째 스킬은 궁극기로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누르면 사용이 가능하다</a:t>
            </a:r>
            <a:r>
              <a:rPr lang="en-US" altLang="ko-KR" sz="160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540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793413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쿡 오프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(Q)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버스트</a:t>
                      </a:r>
                      <a:r>
                        <a:rPr lang="ko-KR" altLang="en-US" sz="1600" b="1" dirty="0"/>
                        <a:t> 샷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우클릭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할로우</a:t>
                      </a:r>
                      <a:r>
                        <a:rPr lang="ko-KR" altLang="en-US" sz="1600" b="1" dirty="0"/>
                        <a:t> 포인트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b="0" dirty="0"/>
                        <a:t>(E)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특정 의뢰를 통해서 얻을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20972805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B45FF5-9FB6-5425-395D-19C7193F9EB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A129B-1602-8A08-7765-D37F138B9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AF315-8743-1505-89B4-4E63CA800032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3EB73-1504-B2F8-841F-22FA54933CB0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444BAF-9E08-8CE8-A78A-36BB20037B1F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9228E-22BE-D522-B92C-AF6E093D986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29E44-FEA2-F296-FE24-1FDC92C469DF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연구소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낚시터</a:t>
            </a:r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미니 게임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상점가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상점 및 </a:t>
            </a:r>
            <a:r>
              <a:rPr lang="ko-KR" altLang="en-US" sz="1600" dirty="0" err="1">
                <a:latin typeface="+mn-ea"/>
              </a:rPr>
              <a:t>강화소</a:t>
            </a:r>
            <a:r>
              <a:rPr lang="ko-KR" altLang="en-US" sz="1600" dirty="0">
                <a:latin typeface="+mn-ea"/>
              </a:rPr>
              <a:t> 및 의뢰를 주로 받는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주거 지역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꽃 모양의 타워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관리자가 있는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톨게이트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다른 도시로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공원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몬스터 출몰 지역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471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리스트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연구소</a:t>
            </a:r>
            <a:r>
              <a:rPr lang="en-US" altLang="ko-KR" sz="1600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미니 게임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낚시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과녁 맞추기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59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상점 및 강화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2730</Words>
  <Application>Microsoft Office PowerPoint</Application>
  <PresentationFormat>와이드스크린</PresentationFormat>
  <Paragraphs>780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71</cp:revision>
  <dcterms:created xsi:type="dcterms:W3CDTF">2022-08-24T09:50:16Z</dcterms:created>
  <dcterms:modified xsi:type="dcterms:W3CDTF">2022-11-06T15:32:15Z</dcterms:modified>
</cp:coreProperties>
</file>